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3" r:id="rId5"/>
    <p:sldId id="280" r:id="rId6"/>
    <p:sldId id="274" r:id="rId7"/>
    <p:sldId id="275" r:id="rId8"/>
    <p:sldId id="276" r:id="rId9"/>
    <p:sldId id="277" r:id="rId10"/>
    <p:sldId id="264" r:id="rId11"/>
    <p:sldId id="278" r:id="rId12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, Lucy" initials="WL" lastIdx="1" clrIdx="0">
    <p:extLst>
      <p:ext uri="{19B8F6BF-5375-455C-9EA6-DF929625EA0E}">
        <p15:presenceInfo xmlns:p15="http://schemas.microsoft.com/office/powerpoint/2012/main" userId="Wood, Luc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6A089-20CA-477E-8FD5-821108C97385}" v="67" dt="2020-06-16T21:46:41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Lucy" userId="fc26114c-1456-4dbd-af7e-8d6f300a5a38" providerId="ADAL" clId="{2A26A089-20CA-477E-8FD5-821108C97385}"/>
    <pc:docChg chg="undo custSel addSld delSld modSld">
      <pc:chgData name="Wood, Lucy" userId="fc26114c-1456-4dbd-af7e-8d6f300a5a38" providerId="ADAL" clId="{2A26A089-20CA-477E-8FD5-821108C97385}" dt="2020-06-16T21:46:46.912" v="1289" actId="1076"/>
      <pc:docMkLst>
        <pc:docMk/>
      </pc:docMkLst>
      <pc:sldChg chg="modSp">
        <pc:chgData name="Wood, Lucy" userId="fc26114c-1456-4dbd-af7e-8d6f300a5a38" providerId="ADAL" clId="{2A26A089-20CA-477E-8FD5-821108C97385}" dt="2020-06-14T15:42:52.488" v="12" actId="20577"/>
        <pc:sldMkLst>
          <pc:docMk/>
          <pc:sldMk cId="4268399292" sldId="263"/>
        </pc:sldMkLst>
        <pc:spChg chg="mod">
          <ac:chgData name="Wood, Lucy" userId="fc26114c-1456-4dbd-af7e-8d6f300a5a38" providerId="ADAL" clId="{2A26A089-20CA-477E-8FD5-821108C97385}" dt="2020-06-14T15:42:52.488" v="12" actId="20577"/>
          <ac:spMkLst>
            <pc:docMk/>
            <pc:sldMk cId="4268399292" sldId="263"/>
            <ac:spMk id="19" creationId="{1D7C7D8B-3E2D-40BF-8D11-7997DD81E41F}"/>
          </ac:spMkLst>
        </pc:spChg>
      </pc:sldChg>
      <pc:sldChg chg="modSp">
        <pc:chgData name="Wood, Lucy" userId="fc26114c-1456-4dbd-af7e-8d6f300a5a38" providerId="ADAL" clId="{2A26A089-20CA-477E-8FD5-821108C97385}" dt="2020-06-15T11:37:10.907" v="1225" actId="20577"/>
        <pc:sldMkLst>
          <pc:docMk/>
          <pc:sldMk cId="3975689586" sldId="264"/>
        </pc:sldMkLst>
        <pc:spChg chg="mod">
          <ac:chgData name="Wood, Lucy" userId="fc26114c-1456-4dbd-af7e-8d6f300a5a38" providerId="ADAL" clId="{2A26A089-20CA-477E-8FD5-821108C97385}" dt="2020-06-15T11:37:10.907" v="1225" actId="20577"/>
          <ac:spMkLst>
            <pc:docMk/>
            <pc:sldMk cId="3975689586" sldId="264"/>
            <ac:spMk id="6" creationId="{9C383873-1ACC-4285-9071-305DE9E2508F}"/>
          </ac:spMkLst>
        </pc:spChg>
      </pc:sldChg>
      <pc:sldChg chg="addSp modSp">
        <pc:chgData name="Wood, Lucy" userId="fc26114c-1456-4dbd-af7e-8d6f300a5a38" providerId="ADAL" clId="{2A26A089-20CA-477E-8FD5-821108C97385}" dt="2020-06-14T21:23:11.503" v="227" actId="20577"/>
        <pc:sldMkLst>
          <pc:docMk/>
          <pc:sldMk cId="973578429" sldId="274"/>
        </pc:sldMkLst>
        <pc:spChg chg="mod">
          <ac:chgData name="Wood, Lucy" userId="fc26114c-1456-4dbd-af7e-8d6f300a5a38" providerId="ADAL" clId="{2A26A089-20CA-477E-8FD5-821108C97385}" dt="2020-06-14T21:23:11.503" v="227" actId="20577"/>
          <ac:spMkLst>
            <pc:docMk/>
            <pc:sldMk cId="973578429" sldId="274"/>
            <ac:spMk id="6" creationId="{62D9BE05-8D1B-4001-B101-B143BDE0F8F5}"/>
          </ac:spMkLst>
        </pc:spChg>
        <pc:picChg chg="add">
          <ac:chgData name="Wood, Lucy" userId="fc26114c-1456-4dbd-af7e-8d6f300a5a38" providerId="ADAL" clId="{2A26A089-20CA-477E-8FD5-821108C97385}" dt="2020-06-14T20:52:44.306" v="14"/>
          <ac:picMkLst>
            <pc:docMk/>
            <pc:sldMk cId="973578429" sldId="274"/>
            <ac:picMk id="9" creationId="{086D4288-7ABB-41AB-BFB2-DC6E32E2E96F}"/>
          </ac:picMkLst>
        </pc:picChg>
        <pc:picChg chg="add mod">
          <ac:chgData name="Wood, Lucy" userId="fc26114c-1456-4dbd-af7e-8d6f300a5a38" providerId="ADAL" clId="{2A26A089-20CA-477E-8FD5-821108C97385}" dt="2020-06-14T21:17:10.502" v="160" actId="1076"/>
          <ac:picMkLst>
            <pc:docMk/>
            <pc:sldMk cId="973578429" sldId="274"/>
            <ac:picMk id="10" creationId="{7EE72C3D-1AD3-4307-A163-76BC754134AB}"/>
          </ac:picMkLst>
        </pc:picChg>
        <pc:picChg chg="add mod">
          <ac:chgData name="Wood, Lucy" userId="fc26114c-1456-4dbd-af7e-8d6f300a5a38" providerId="ADAL" clId="{2A26A089-20CA-477E-8FD5-821108C97385}" dt="2020-06-14T21:18:22.624" v="170" actId="1035"/>
          <ac:picMkLst>
            <pc:docMk/>
            <pc:sldMk cId="973578429" sldId="274"/>
            <ac:picMk id="11" creationId="{37D0764D-FE5B-4C29-B381-FA63854F04F1}"/>
          </ac:picMkLst>
        </pc:picChg>
      </pc:sldChg>
      <pc:sldChg chg="addSp modSp modAnim">
        <pc:chgData name="Wood, Lucy" userId="fc26114c-1456-4dbd-af7e-8d6f300a5a38" providerId="ADAL" clId="{2A26A089-20CA-477E-8FD5-821108C97385}" dt="2020-06-15T11:42:14.650" v="1277"/>
        <pc:sldMkLst>
          <pc:docMk/>
          <pc:sldMk cId="943217510" sldId="275"/>
        </pc:sldMkLst>
        <pc:spChg chg="mod">
          <ac:chgData name="Wood, Lucy" userId="fc26114c-1456-4dbd-af7e-8d6f300a5a38" providerId="ADAL" clId="{2A26A089-20CA-477E-8FD5-821108C97385}" dt="2020-06-14T21:29:36.767" v="276" actId="20577"/>
          <ac:spMkLst>
            <pc:docMk/>
            <pc:sldMk cId="943217510" sldId="275"/>
            <ac:spMk id="6" creationId="{62D9BE05-8D1B-4001-B101-B143BDE0F8F5}"/>
          </ac:spMkLst>
        </pc:spChg>
        <pc:spChg chg="mod">
          <ac:chgData name="Wood, Lucy" userId="fc26114c-1456-4dbd-af7e-8d6f300a5a38" providerId="ADAL" clId="{2A26A089-20CA-477E-8FD5-821108C97385}" dt="2020-06-14T21:29:21.581" v="266" actId="20577"/>
          <ac:spMkLst>
            <pc:docMk/>
            <pc:sldMk cId="943217510" sldId="275"/>
            <ac:spMk id="7" creationId="{ABE528BD-6765-41EB-BCFF-23AD5C22DABE}"/>
          </ac:spMkLst>
        </pc:spChg>
        <pc:picChg chg="add">
          <ac:chgData name="Wood, Lucy" userId="fc26114c-1456-4dbd-af7e-8d6f300a5a38" providerId="ADAL" clId="{2A26A089-20CA-477E-8FD5-821108C97385}" dt="2020-06-14T20:52:48.015" v="15"/>
          <ac:picMkLst>
            <pc:docMk/>
            <pc:sldMk cId="943217510" sldId="275"/>
            <ac:picMk id="9" creationId="{C3ACB142-90BE-446B-AFE1-7BBA7C224113}"/>
          </ac:picMkLst>
        </pc:picChg>
      </pc:sldChg>
      <pc:sldChg chg="modSp">
        <pc:chgData name="Wood, Lucy" userId="fc26114c-1456-4dbd-af7e-8d6f300a5a38" providerId="ADAL" clId="{2A26A089-20CA-477E-8FD5-821108C97385}" dt="2020-06-14T21:32:36.111" v="315" actId="1076"/>
        <pc:sldMkLst>
          <pc:docMk/>
          <pc:sldMk cId="3571460934" sldId="276"/>
        </pc:sldMkLst>
        <pc:spChg chg="mod">
          <ac:chgData name="Wood, Lucy" userId="fc26114c-1456-4dbd-af7e-8d6f300a5a38" providerId="ADAL" clId="{2A26A089-20CA-477E-8FD5-821108C97385}" dt="2020-06-14T21:31:50.513" v="284" actId="14100"/>
          <ac:spMkLst>
            <pc:docMk/>
            <pc:sldMk cId="3571460934" sldId="276"/>
            <ac:spMk id="3" creationId="{FB83C298-E2AB-48E7-8261-F666934466FF}"/>
          </ac:spMkLst>
        </pc:spChg>
        <pc:spChg chg="mod">
          <ac:chgData name="Wood, Lucy" userId="fc26114c-1456-4dbd-af7e-8d6f300a5a38" providerId="ADAL" clId="{2A26A089-20CA-477E-8FD5-821108C97385}" dt="2020-06-14T21:32:17.610" v="313" actId="20577"/>
          <ac:spMkLst>
            <pc:docMk/>
            <pc:sldMk cId="3571460934" sldId="276"/>
            <ac:spMk id="4" creationId="{1963C878-0145-4B39-83A1-0FA000DA3A76}"/>
          </ac:spMkLst>
        </pc:spChg>
        <pc:graphicFrameChg chg="mod">
          <ac:chgData name="Wood, Lucy" userId="fc26114c-1456-4dbd-af7e-8d6f300a5a38" providerId="ADAL" clId="{2A26A089-20CA-477E-8FD5-821108C97385}" dt="2020-06-14T21:32:26.416" v="314" actId="1076"/>
          <ac:graphicFrameMkLst>
            <pc:docMk/>
            <pc:sldMk cId="3571460934" sldId="276"/>
            <ac:graphicFrameMk id="16" creationId="{56ED5E08-D1B4-384E-A049-AF028E277144}"/>
          </ac:graphicFrameMkLst>
        </pc:graphicFrameChg>
        <pc:graphicFrameChg chg="mod">
          <ac:chgData name="Wood, Lucy" userId="fc26114c-1456-4dbd-af7e-8d6f300a5a38" providerId="ADAL" clId="{2A26A089-20CA-477E-8FD5-821108C97385}" dt="2020-06-14T21:32:36.111" v="315" actId="1076"/>
          <ac:graphicFrameMkLst>
            <pc:docMk/>
            <pc:sldMk cId="3571460934" sldId="276"/>
            <ac:graphicFrameMk id="19" creationId="{A22F0E80-1492-A146-9307-72A1DFDCCBC7}"/>
          </ac:graphicFrameMkLst>
        </pc:graphicFrameChg>
      </pc:sldChg>
      <pc:sldChg chg="addSp modSp">
        <pc:chgData name="Wood, Lucy" userId="fc26114c-1456-4dbd-af7e-8d6f300a5a38" providerId="ADAL" clId="{2A26A089-20CA-477E-8FD5-821108C97385}" dt="2020-06-15T11:30:06.953" v="823" actId="20577"/>
        <pc:sldMkLst>
          <pc:docMk/>
          <pc:sldMk cId="3132123751" sldId="277"/>
        </pc:sldMkLst>
        <pc:spChg chg="mod">
          <ac:chgData name="Wood, Lucy" userId="fc26114c-1456-4dbd-af7e-8d6f300a5a38" providerId="ADAL" clId="{2A26A089-20CA-477E-8FD5-821108C97385}" dt="2020-06-15T11:29:13.611" v="820" actId="20577"/>
          <ac:spMkLst>
            <pc:docMk/>
            <pc:sldMk cId="3132123751" sldId="277"/>
            <ac:spMk id="6" creationId="{62D9BE05-8D1B-4001-B101-B143BDE0F8F5}"/>
          </ac:spMkLst>
        </pc:spChg>
        <pc:spChg chg="mod">
          <ac:chgData name="Wood, Lucy" userId="fc26114c-1456-4dbd-af7e-8d6f300a5a38" providerId="ADAL" clId="{2A26A089-20CA-477E-8FD5-821108C97385}" dt="2020-06-15T11:30:06.953" v="823" actId="20577"/>
          <ac:spMkLst>
            <pc:docMk/>
            <pc:sldMk cId="3132123751" sldId="277"/>
            <ac:spMk id="7" creationId="{ABE528BD-6765-41EB-BCFF-23AD5C22DABE}"/>
          </ac:spMkLst>
        </pc:spChg>
        <pc:spChg chg="mod">
          <ac:chgData name="Wood, Lucy" userId="fc26114c-1456-4dbd-af7e-8d6f300a5a38" providerId="ADAL" clId="{2A26A089-20CA-477E-8FD5-821108C97385}" dt="2020-06-14T21:59:57.020" v="816" actId="20577"/>
          <ac:spMkLst>
            <pc:docMk/>
            <pc:sldMk cId="3132123751" sldId="277"/>
            <ac:spMk id="8" creationId="{0D70625B-72B0-4798-8B8E-48BFBC15835E}"/>
          </ac:spMkLst>
        </pc:spChg>
        <pc:picChg chg="add">
          <ac:chgData name="Wood, Lucy" userId="fc26114c-1456-4dbd-af7e-8d6f300a5a38" providerId="ADAL" clId="{2A26A089-20CA-477E-8FD5-821108C97385}" dt="2020-06-14T20:52:51.236" v="16"/>
          <ac:picMkLst>
            <pc:docMk/>
            <pc:sldMk cId="3132123751" sldId="277"/>
            <ac:picMk id="9" creationId="{8B073FE5-8C4E-4774-92DE-594B9EE4C7BD}"/>
          </ac:picMkLst>
        </pc:picChg>
        <pc:picChg chg="add mod">
          <ac:chgData name="Wood, Lucy" userId="fc26114c-1456-4dbd-af7e-8d6f300a5a38" providerId="ADAL" clId="{2A26A089-20CA-477E-8FD5-821108C97385}" dt="2020-06-14T21:38:09.310" v="339" actId="1076"/>
          <ac:picMkLst>
            <pc:docMk/>
            <pc:sldMk cId="3132123751" sldId="277"/>
            <ac:picMk id="10" creationId="{769F97B2-862A-467A-AFB2-FC8EC3A61103}"/>
          </ac:picMkLst>
        </pc:picChg>
        <pc:picChg chg="add mod">
          <ac:chgData name="Wood, Lucy" userId="fc26114c-1456-4dbd-af7e-8d6f300a5a38" providerId="ADAL" clId="{2A26A089-20CA-477E-8FD5-821108C97385}" dt="2020-06-14T21:37:54.363" v="336" actId="1076"/>
          <ac:picMkLst>
            <pc:docMk/>
            <pc:sldMk cId="3132123751" sldId="277"/>
            <ac:picMk id="11" creationId="{90F82005-CA13-4A88-9251-C055A724462F}"/>
          </ac:picMkLst>
        </pc:picChg>
        <pc:picChg chg="add mod">
          <ac:chgData name="Wood, Lucy" userId="fc26114c-1456-4dbd-af7e-8d6f300a5a38" providerId="ADAL" clId="{2A26A089-20CA-477E-8FD5-821108C97385}" dt="2020-06-14T21:41:57.889" v="345" actId="1076"/>
          <ac:picMkLst>
            <pc:docMk/>
            <pc:sldMk cId="3132123751" sldId="277"/>
            <ac:picMk id="12" creationId="{983DBFA8-59C5-4380-BA90-089005CA9EE3}"/>
          </ac:picMkLst>
        </pc:picChg>
      </pc:sldChg>
      <pc:sldChg chg="modSp">
        <pc:chgData name="Wood, Lucy" userId="fc26114c-1456-4dbd-af7e-8d6f300a5a38" providerId="ADAL" clId="{2A26A089-20CA-477E-8FD5-821108C97385}" dt="2020-06-15T11:40:57.245" v="1269" actId="20577"/>
        <pc:sldMkLst>
          <pc:docMk/>
          <pc:sldMk cId="3403214038" sldId="278"/>
        </pc:sldMkLst>
        <pc:graphicFrameChg chg="modGraphic">
          <ac:chgData name="Wood, Lucy" userId="fc26114c-1456-4dbd-af7e-8d6f300a5a38" providerId="ADAL" clId="{2A26A089-20CA-477E-8FD5-821108C97385}" dt="2020-06-15T11:38:50.530" v="1230" actId="20577"/>
          <ac:graphicFrameMkLst>
            <pc:docMk/>
            <pc:sldMk cId="3403214038" sldId="278"/>
            <ac:graphicFrameMk id="18" creationId="{7ABCA2C2-3193-EF4E-9A37-C92CEF4EF384}"/>
          </ac:graphicFrameMkLst>
        </pc:graphicFrameChg>
        <pc:graphicFrameChg chg="modGraphic">
          <ac:chgData name="Wood, Lucy" userId="fc26114c-1456-4dbd-af7e-8d6f300a5a38" providerId="ADAL" clId="{2A26A089-20CA-477E-8FD5-821108C97385}" dt="2020-06-15T11:40:57.245" v="1269" actId="20577"/>
          <ac:graphicFrameMkLst>
            <pc:docMk/>
            <pc:sldMk cId="3403214038" sldId="278"/>
            <ac:graphicFrameMk id="19" creationId="{8B9AC5D0-4323-A24A-A79C-9D19730BD81C}"/>
          </ac:graphicFrameMkLst>
        </pc:graphicFrameChg>
      </pc:sldChg>
      <pc:sldChg chg="addSp modSp">
        <pc:chgData name="Wood, Lucy" userId="fc26114c-1456-4dbd-af7e-8d6f300a5a38" providerId="ADAL" clId="{2A26A089-20CA-477E-8FD5-821108C97385}" dt="2020-06-16T21:46:46.912" v="1289" actId="1076"/>
        <pc:sldMkLst>
          <pc:docMk/>
          <pc:sldMk cId="727651397" sldId="280"/>
        </pc:sldMkLst>
        <pc:spChg chg="mod">
          <ac:chgData name="Wood, Lucy" userId="fc26114c-1456-4dbd-af7e-8d6f300a5a38" providerId="ADAL" clId="{2A26A089-20CA-477E-8FD5-821108C97385}" dt="2020-06-15T11:28:51.043" v="819" actId="20577"/>
          <ac:spMkLst>
            <pc:docMk/>
            <pc:sldMk cId="727651397" sldId="280"/>
            <ac:spMk id="5" creationId="{0E25636A-B5B7-492C-BB81-DF5FAB2B165E}"/>
          </ac:spMkLst>
        </pc:spChg>
        <pc:spChg chg="mod">
          <ac:chgData name="Wood, Lucy" userId="fc26114c-1456-4dbd-af7e-8d6f300a5a38" providerId="ADAL" clId="{2A26A089-20CA-477E-8FD5-821108C97385}" dt="2020-06-14T21:57:43.416" v="755" actId="14100"/>
          <ac:spMkLst>
            <pc:docMk/>
            <pc:sldMk cId="727651397" sldId="280"/>
            <ac:spMk id="6" creationId="{25A0C3EB-047A-46DE-8E70-CE2935951BF1}"/>
          </ac:spMkLst>
        </pc:spChg>
        <pc:spChg chg="mod">
          <ac:chgData name="Wood, Lucy" userId="fc26114c-1456-4dbd-af7e-8d6f300a5a38" providerId="ADAL" clId="{2A26A089-20CA-477E-8FD5-821108C97385}" dt="2020-06-16T21:46:38.018" v="1287" actId="20577"/>
          <ac:spMkLst>
            <pc:docMk/>
            <pc:sldMk cId="727651397" sldId="280"/>
            <ac:spMk id="7" creationId="{BA2DF2BE-4D15-49DB-89B6-ED5A16E80E1E}"/>
          </ac:spMkLst>
        </pc:spChg>
        <pc:picChg chg="add">
          <ac:chgData name="Wood, Lucy" userId="fc26114c-1456-4dbd-af7e-8d6f300a5a38" providerId="ADAL" clId="{2A26A089-20CA-477E-8FD5-821108C97385}" dt="2020-06-14T20:52:40.081" v="13"/>
          <ac:picMkLst>
            <pc:docMk/>
            <pc:sldMk cId="727651397" sldId="280"/>
            <ac:picMk id="8" creationId="{F58FEB7E-5B4E-4628-96C8-20B1A0EC90CE}"/>
          </ac:picMkLst>
        </pc:picChg>
        <pc:picChg chg="add mod">
          <ac:chgData name="Wood, Lucy" userId="fc26114c-1456-4dbd-af7e-8d6f300a5a38" providerId="ADAL" clId="{2A26A089-20CA-477E-8FD5-821108C97385}" dt="2020-06-16T21:46:46.912" v="1289" actId="1076"/>
          <ac:picMkLst>
            <pc:docMk/>
            <pc:sldMk cId="727651397" sldId="280"/>
            <ac:picMk id="9" creationId="{5F260A2F-261F-44A7-BAA0-AC80048E1E88}"/>
          </ac:picMkLst>
        </pc:picChg>
      </pc:sldChg>
      <pc:sldChg chg="modSp add del">
        <pc:chgData name="Wood, Lucy" userId="fc26114c-1456-4dbd-af7e-8d6f300a5a38" providerId="ADAL" clId="{2A26A089-20CA-477E-8FD5-821108C97385}" dt="2020-06-14T21:16:18.193" v="142"/>
        <pc:sldMkLst>
          <pc:docMk/>
          <pc:sldMk cId="3273929493" sldId="281"/>
        </pc:sldMkLst>
        <pc:spChg chg="mod">
          <ac:chgData name="Wood, Lucy" userId="fc26114c-1456-4dbd-af7e-8d6f300a5a38" providerId="ADAL" clId="{2A26A089-20CA-477E-8FD5-821108C97385}" dt="2020-06-14T21:16:18.193" v="142"/>
          <ac:spMkLst>
            <pc:docMk/>
            <pc:sldMk cId="3273929493" sldId="281"/>
            <ac:spMk id="4" creationId="{ED5BE8DF-88E7-4816-B4AF-E724F8D21CA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8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1" descr="A gold and blue neck tie&#10;&#10;Description automatically generated">
            <a:extLst>
              <a:ext uri="{FF2B5EF4-FFF2-40B4-BE49-F238E27FC236}">
                <a16:creationId xmlns:a16="http://schemas.microsoft.com/office/drawing/2014/main" id="{8F45A21E-395F-4D24-82CF-EFB974683D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7" b="20845"/>
          <a:stretch/>
        </p:blipFill>
        <p:spPr>
          <a:xfrm>
            <a:off x="2989580" y="466821"/>
            <a:ext cx="9202420" cy="596606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A66894-5BDA-42C7-9C56-B221BACF2E90}"/>
              </a:ext>
            </a:extLst>
          </p:cNvPr>
          <p:cNvSpPr/>
          <p:nvPr userDrawn="1"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4653011-51ED-431E-9C8A-9EA8E02609B3}"/>
              </a:ext>
            </a:extLst>
          </p:cNvPr>
          <p:cNvSpPr/>
          <p:nvPr userDrawn="1"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BE1E0-278E-4B95-BD44-45F1BD5C5BB9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872A2C9-815B-48AD-B7A4-ED683CFBD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21FF40-5C85-4BAD-B578-9497888F3D55}"/>
              </a:ext>
            </a:extLst>
          </p:cNvPr>
          <p:cNvSpPr/>
          <p:nvPr userDrawn="1"/>
        </p:nvSpPr>
        <p:spPr>
          <a:xfrm>
            <a:off x="0" y="155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6EDDCC-7ABD-464D-8544-B582D53FCBA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7291388" y="466820"/>
            <a:ext cx="4622446" cy="59690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7896988-8E9D-4748-A38C-8584500B48C1}"/>
              </a:ext>
            </a:extLst>
          </p:cNvPr>
          <p:cNvSpPr txBox="1"/>
          <p:nvPr userDrawn="1"/>
        </p:nvSpPr>
        <p:spPr>
          <a:xfrm>
            <a:off x="7461250" y="797021"/>
            <a:ext cx="4438650" cy="120032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parents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supporting your child’s learning in science.</a:t>
            </a:r>
          </a:p>
          <a:p>
            <a:pPr algn="l"/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A958827-0B4B-4C81-97FC-47BD712B27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350" y="2368550"/>
            <a:ext cx="5473700" cy="1314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2-4 line sub-head giving context goes</a:t>
            </a:r>
            <a:br>
              <a:rPr lang="en-US" dirty="0"/>
            </a:br>
            <a:r>
              <a:rPr lang="en-US" dirty="0"/>
              <a:t>in here, using soft returns in order</a:t>
            </a:r>
            <a:br>
              <a:rPr lang="en-US" dirty="0"/>
            </a:br>
            <a:r>
              <a:rPr lang="en-US" dirty="0"/>
              <a:t>to follow the edge if possible</a:t>
            </a:r>
          </a:p>
          <a:p>
            <a:pPr lvl="0"/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86A3046-759C-4E24-95D6-CF9C159206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410200"/>
            <a:ext cx="5473700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 ? </a:t>
            </a:r>
            <a:br>
              <a:rPr lang="en-US" dirty="0"/>
            </a:br>
            <a:r>
              <a:rPr lang="en-US" dirty="0"/>
              <a:t>Age ?? - ??</a:t>
            </a: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7196C0DD-3AE5-48A5-B94A-349E485B0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558768"/>
            <a:ext cx="5473700" cy="1395842"/>
          </a:xfr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Lesson plan main title in here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5614147-8486-4B4F-AFE4-8D1FD66939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6769" y="1805354"/>
            <a:ext cx="4391025" cy="4657359"/>
          </a:xfrm>
        </p:spPr>
        <p:txBody>
          <a:bodyPr/>
          <a:lstStyle>
            <a:lvl1pPr marL="0" indent="0">
              <a:buNone/>
              <a:defRPr sz="1800" b="1" i="1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Before the session:</a:t>
            </a:r>
          </a:p>
          <a:p>
            <a:pPr lvl="1"/>
            <a:r>
              <a:rPr lang="en-US" dirty="0"/>
              <a:t>Please read slide 2</a:t>
            </a:r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DC67356-C01B-4857-B787-F7594B7EC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484" y="879794"/>
            <a:ext cx="10515601" cy="327033"/>
          </a:xfrm>
        </p:spPr>
        <p:txBody>
          <a:bodyPr>
            <a:normAutofit/>
          </a:bodyPr>
          <a:lstStyle>
            <a:lvl1pPr marL="0" indent="0" rtl="0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(additional information - always in brackets)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15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8F5CB9-9E61-4B57-8544-30C6997F8314}"/>
              </a:ext>
            </a:extLst>
          </p:cNvPr>
          <p:cNvSpPr/>
          <p:nvPr userDrawn="1"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CBAED82-2212-45F3-A4AB-22D57CA37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7" name="Slide Number Placeholder 29">
            <a:extLst>
              <a:ext uri="{FF2B5EF4-FFF2-40B4-BE49-F238E27FC236}">
                <a16:creationId xmlns:a16="http://schemas.microsoft.com/office/drawing/2014/main" id="{45B1E787-C8F0-4FBF-997A-FC54DF86F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9">
            <a:extLst>
              <a:ext uri="{FF2B5EF4-FFF2-40B4-BE49-F238E27FC236}">
                <a16:creationId xmlns:a16="http://schemas.microsoft.com/office/drawing/2014/main" id="{EEFDF487-C62E-47A1-9C76-3CB9A89BA7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60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1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5" r:id="rId4"/>
    <p:sldLayoutId id="2147483656" r:id="rId5"/>
    <p:sldLayoutId id="214748365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69rkqt" TargetMode="External"/><Relationship Id="rId2" Type="http://schemas.openxmlformats.org/officeDocument/2006/relationships/hyperlink" Target="https://www.bbc.co.uk/bitesize/topics/zy66fg8/articles/zcmtk2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wscience.co.uk/resource/grow-your-own-plants/" TargetMode="External"/><Relationship Id="rId2" Type="http://schemas.openxmlformats.org/officeDocument/2006/relationships/hyperlink" Target="https://www.bbc.co.uk/teach/class-clips-video/science-ks1-ks2-ivys-plant-workshop-what-do-plants-need-to-survive/zkw2gw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bbc.co.uk/bitesize/clips/z9f87h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youtube.com/watch?v=kxAEiHCErSA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www.bbc.co.uk/bitesize/clips/z69rkq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6L_p3ZkSlL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Honeybee gathering nectar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/>
          <a:stretch/>
        </p:blipFill>
        <p:spPr>
          <a:xfrm flipH="1">
            <a:off x="3576810" y="780176"/>
            <a:ext cx="8615190" cy="5614587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0" y="68161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Plants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2"/>
            <a:ext cx="12192000" cy="542609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496763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What happens to plants when they are put in different conditions?</a:t>
            </a:r>
          </a:p>
          <a:p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3 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7 - 8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F0C587-26AA-4439-B1E6-7689BCF8CAC6}"/>
              </a:ext>
            </a:extLst>
          </p:cNvPr>
          <p:cNvGrpSpPr/>
          <p:nvPr/>
        </p:nvGrpSpPr>
        <p:grpSpPr>
          <a:xfrm>
            <a:off x="7291388" y="466820"/>
            <a:ext cx="4622446" cy="5969030"/>
            <a:chOff x="7291389" y="641565"/>
            <a:chExt cx="4352921" cy="565630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8CB53FB-648D-4E9F-BF0E-AD68265C8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7C7D8B-3E2D-40BF-8D11-7997DD81E41F}"/>
                </a:ext>
              </a:extLst>
            </p:cNvPr>
            <p:cNvSpPr txBox="1"/>
            <p:nvPr/>
          </p:nvSpPr>
          <p:spPr>
            <a:xfrm>
              <a:off x="7453312" y="697498"/>
              <a:ext cx="3923476" cy="559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1" dirty="0">
                <a:solidFill>
                  <a:schemeClr val="bg1"/>
                </a:solidFill>
              </a:endParaRPr>
            </a:p>
            <a:p>
              <a:r>
                <a:rPr lang="en-GB" b="1" dirty="0">
                  <a:solidFill>
                    <a:schemeClr val="bg1"/>
                  </a:solidFill>
                </a:rPr>
                <a:t>For parents</a:t>
              </a:r>
            </a:p>
            <a:p>
              <a:r>
                <a:rPr lang="en-GB" i="1" dirty="0">
                  <a:solidFill>
                    <a:schemeClr val="bg1"/>
                  </a:solidFill>
                </a:rPr>
                <a:t>Thank you for supporting your child’s learning in science.</a:t>
              </a:r>
            </a:p>
            <a:p>
              <a:r>
                <a:rPr lang="en-GB" b="1" i="1" dirty="0">
                  <a:solidFill>
                    <a:schemeClr val="bg1"/>
                  </a:solidFill>
                </a:rPr>
                <a:t>Before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Please read slide 2 so you know what your child is learning and what you need to get ready.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As an alternative to lined paper, slide 5 may be printed for your child to record on.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During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Share the learning intentions on slide 2.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Support your child with the main activities on slides 3, 4 &amp; 5, as needed. 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6 has further, optional activities.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7 has a glossary of key terms.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Reviewing with your child: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8 gives an idea of what your child may produce.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F61F-CA84-48FC-923C-C18F5755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BB7E4-5010-4AED-94E3-9DA2E07AB4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161EA-2DD3-4E66-9DB5-68706A8F5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484" y="557939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happens to plants when they are put in different conditions?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25636A-B5B7-492C-BB81-DF5FAB2B165E}"/>
              </a:ext>
            </a:extLst>
          </p:cNvPr>
          <p:cNvSpPr txBox="1">
            <a:spLocks/>
          </p:cNvSpPr>
          <p:nvPr/>
        </p:nvSpPr>
        <p:spPr>
          <a:xfrm>
            <a:off x="838200" y="1644140"/>
            <a:ext cx="5181600" cy="2833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200" dirty="0"/>
              <a:t>Key Learning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Plants need certain conditions to grow well, including air, light, water, nutrients from soil, and room to grow.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Different plants require different conditions for germination and growth.</a:t>
            </a:r>
            <a:endParaRPr lang="en-GB" sz="2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A0C3EB-047A-46DE-8E70-CE2935951BF1}"/>
              </a:ext>
            </a:extLst>
          </p:cNvPr>
          <p:cNvSpPr txBox="1">
            <a:spLocks/>
          </p:cNvSpPr>
          <p:nvPr/>
        </p:nvSpPr>
        <p:spPr>
          <a:xfrm>
            <a:off x="838198" y="4581427"/>
            <a:ext cx="5181600" cy="1595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/>
              <a:t>I can…</a:t>
            </a:r>
          </a:p>
          <a:p>
            <a:r>
              <a:rPr lang="en-GB" sz="2200" dirty="0">
                <a:solidFill>
                  <a:schemeClr val="tx1"/>
                </a:solidFill>
              </a:rPr>
              <a:t>investigate what happens to plants when they are put in different conditions.</a:t>
            </a:r>
            <a:endParaRPr lang="en-GB" sz="2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2DF2BE-4D15-49DB-89B6-ED5A16E80E1E}"/>
              </a:ext>
            </a:extLst>
          </p:cNvPr>
          <p:cNvSpPr txBox="1">
            <a:spLocks/>
          </p:cNvSpPr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 dirty="0">
                <a:solidFill>
                  <a:schemeClr val="tx1"/>
                </a:solidFill>
              </a:rPr>
              <a:t>Activities </a:t>
            </a:r>
            <a:r>
              <a:rPr lang="en-GB" sz="2200" dirty="0">
                <a:solidFill>
                  <a:schemeClr val="tx1"/>
                </a:solidFill>
              </a:rPr>
              <a:t>(pages 3-5): 40 mins </a:t>
            </a:r>
          </a:p>
          <a:p>
            <a:r>
              <a:rPr lang="en-GB" sz="2200" dirty="0">
                <a:solidFill>
                  <a:schemeClr val="tx1"/>
                </a:solidFill>
              </a:rPr>
              <a:t>Use lined paper and a pencil.</a:t>
            </a:r>
          </a:p>
          <a:p>
            <a:r>
              <a:rPr lang="en-GB" sz="2200" dirty="0">
                <a:solidFill>
                  <a:schemeClr val="tx1"/>
                </a:solidFill>
              </a:rPr>
              <a:t>You will need: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Several plants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Water </a:t>
            </a:r>
          </a:p>
          <a:p>
            <a:pPr lvl="1"/>
            <a:r>
              <a:rPr lang="en-GB" sz="2200" dirty="0">
                <a:solidFill>
                  <a:schemeClr val="tx1"/>
                </a:solidFill>
              </a:rPr>
              <a:t>Measuring tape</a:t>
            </a:r>
          </a:p>
          <a:p>
            <a:pPr lvl="1"/>
            <a:endParaRPr lang="en-GB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chemeClr val="tx1"/>
                </a:solidFill>
              </a:rPr>
              <a:t>Find out more… </a:t>
            </a:r>
            <a:r>
              <a:rPr lang="en-GB" sz="2200" dirty="0">
                <a:solidFill>
                  <a:schemeClr val="tx1"/>
                </a:solidFill>
              </a:rPr>
              <a:t>(page 6): 30 - 40 mins </a:t>
            </a:r>
          </a:p>
          <a:p>
            <a:r>
              <a:rPr lang="en-GB" sz="2200" dirty="0">
                <a:solidFill>
                  <a:schemeClr val="tx1"/>
                </a:solidFill>
              </a:rPr>
              <a:t>You may like to explore how plants adapt to different conditions or find out more about carnivorous plants.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8FEB7E-5B4E-4628-96C8-20B1A0EC9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b="26799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</p:spPr>
      </p:pic>
      <p:pic>
        <p:nvPicPr>
          <p:cNvPr id="9" name="Picture 8" descr="Notepad, Memo, Pencil, Writing, Note">
            <a:extLst>
              <a:ext uri="{FF2B5EF4-FFF2-40B4-BE49-F238E27FC236}">
                <a16:creationId xmlns:a16="http://schemas.microsoft.com/office/drawing/2014/main" id="{5F260A2F-261F-44A7-BAA0-AC80048E1E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697" y="1834518"/>
            <a:ext cx="708835" cy="776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65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Explore, review, think, talk…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2598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do you already know about how plants grow?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1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chemeClr val="tx1"/>
                </a:solidFill>
              </a:rPr>
              <a:t>Watch this BBC bitesize clip: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tx1"/>
                </a:solidFill>
                <a:hlinkClick r:id="rId2"/>
              </a:rPr>
              <a:t>https://www.bbc.co.uk/</a:t>
            </a:r>
            <a:br>
              <a:rPr lang="en-GB" sz="2000" dirty="0">
                <a:solidFill>
                  <a:schemeClr val="tx1"/>
                </a:solidFill>
                <a:hlinkClick r:id="rId2"/>
              </a:rPr>
            </a:br>
            <a:r>
              <a:rPr lang="en-GB" sz="2000" dirty="0">
                <a:solidFill>
                  <a:schemeClr val="tx1"/>
                </a:solidFill>
                <a:hlinkClick r:id="rId2"/>
              </a:rPr>
              <a:t>bitesize/topics/zy66fg8/</a:t>
            </a:r>
            <a:br>
              <a:rPr lang="en-GB" sz="2000" dirty="0">
                <a:solidFill>
                  <a:schemeClr val="tx1"/>
                </a:solidFill>
                <a:hlinkClick r:id="rId2"/>
              </a:rPr>
            </a:br>
            <a:r>
              <a:rPr lang="en-GB" sz="2000" dirty="0">
                <a:solidFill>
                  <a:schemeClr val="tx1"/>
                </a:solidFill>
                <a:hlinkClick r:id="rId2"/>
              </a:rPr>
              <a:t>articles/zcmtk2p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chemeClr val="tx1"/>
                </a:solidFill>
              </a:rPr>
              <a:t>Watch this clip exploring how cacti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survive without water: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tx1"/>
                </a:solidFill>
                <a:hlinkClick r:id="rId3"/>
              </a:rPr>
              <a:t>https://www.bbc.co.uk/</a:t>
            </a:r>
            <a:br>
              <a:rPr lang="en-GB" sz="2000" dirty="0">
                <a:solidFill>
                  <a:schemeClr val="tx1"/>
                </a:solidFill>
                <a:hlinkClick r:id="rId3"/>
              </a:rPr>
            </a:br>
            <a:r>
              <a:rPr lang="en-GB" sz="2000" dirty="0">
                <a:solidFill>
                  <a:schemeClr val="tx1"/>
                </a:solidFill>
                <a:hlinkClick r:id="rId3"/>
              </a:rPr>
              <a:t>bitesize/clips/z69rkqt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What do you think would happen if a plant didn’t have one of these conditions for growth?</a:t>
            </a:r>
          </a:p>
          <a:p>
            <a:endParaRPr lang="en-GB" sz="2400" dirty="0"/>
          </a:p>
          <a:p>
            <a:r>
              <a:rPr lang="en-GB" sz="2400" dirty="0"/>
              <a:t>How would the plant change? </a:t>
            </a:r>
          </a:p>
          <a:p>
            <a:endParaRPr lang="en-GB" sz="2400" dirty="0"/>
          </a:p>
          <a:p>
            <a:r>
              <a:rPr lang="en-GB" sz="2400" dirty="0"/>
              <a:t>Do you think it would still be healthy? Why? Why not?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46AC2-87E5-4792-B4B5-8EEC446DFCD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 minutes)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6D4288-7ABB-41AB-BFB2-DC6E32E2E9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b="26799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</p:spPr>
      </p:pic>
      <p:pic>
        <p:nvPicPr>
          <p:cNvPr id="10" name="Picture 9" descr="Cranesbill, Flower, Plant, Blossom">
            <a:extLst>
              <a:ext uri="{FF2B5EF4-FFF2-40B4-BE49-F238E27FC236}">
                <a16:creationId xmlns:a16="http://schemas.microsoft.com/office/drawing/2014/main" id="{7EE72C3D-1AD3-4307-A163-76BC754134A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303" y="2049518"/>
            <a:ext cx="2157249" cy="153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actus, Green, Flower, Prickly, Color">
            <a:extLst>
              <a:ext uri="{FF2B5EF4-FFF2-40B4-BE49-F238E27FC236}">
                <a16:creationId xmlns:a16="http://schemas.microsoft.com/office/drawing/2014/main" id="{37D0764D-FE5B-4C29-B381-FA63854F04F1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7"/>
          <a:stretch/>
        </p:blipFill>
        <p:spPr bwMode="auto">
          <a:xfrm>
            <a:off x="3610303" y="4450333"/>
            <a:ext cx="2157250" cy="1537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35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Watch, read, listen…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Exploring plants in different conditions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6096000" y="1566833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Watch this BBC teach clip exploring what happens if plants don’t have one of the correct conditions.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solidFill>
                  <a:schemeClr val="tx1"/>
                </a:solidFill>
                <a:hlinkClick r:id="rId2"/>
              </a:rPr>
              <a:t>https://www.bbc.co.uk/teach/class-clips-video/science-ks1-ks2-ivys-plant-workshop-what-do-plants-need-to-survive/zkw2gwx</a:t>
            </a:r>
            <a:endParaRPr lang="en-GB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Now set up an investigation to see what happens to a plant if one of the conditions is missing.</a:t>
            </a:r>
            <a:endParaRPr lang="en-GB" sz="2200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https://wowscience.co.uk/resource/grow-your-own-plants/</a:t>
            </a:r>
            <a:endParaRPr lang="en-GB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386904" y="1566833"/>
            <a:ext cx="5404296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All plants need:</a:t>
            </a:r>
          </a:p>
          <a:p>
            <a:pPr lvl="1"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Light (to produce food)</a:t>
            </a:r>
          </a:p>
          <a:p>
            <a:pPr lvl="1"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Air (to breathe)</a:t>
            </a:r>
          </a:p>
          <a:p>
            <a:pPr lvl="1"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Water (to transport nutrients)</a:t>
            </a:r>
          </a:p>
          <a:p>
            <a:pPr lvl="1"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Nutrients (through the soil)</a:t>
            </a:r>
          </a:p>
          <a:p>
            <a:pPr lvl="1"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Space (to grow)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Watch this BBC Bitesize clip to see what plants need to grow.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hlinkClick r:id="rId4"/>
              </a:rPr>
              <a:t>https://www.bbc.co.uk/bitesize/clips/z9f87hv</a:t>
            </a:r>
            <a:endParaRPr lang="en-GB" sz="22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endParaRPr lang="en-GB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AF59-747B-42F0-BC02-9A95F6C0CA16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(10 minutes)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ACB142-90BE-446B-AFE1-7BBA7C2241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b="26799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1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5566C-1F10-4C8B-8609-FC4A26683B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C298-E2AB-48E7-8261-F666934466FF}"/>
              </a:ext>
            </a:extLst>
          </p:cNvPr>
          <p:cNvSpPr txBox="1">
            <a:spLocks/>
          </p:cNvSpPr>
          <p:nvPr/>
        </p:nvSpPr>
        <p:spPr>
          <a:xfrm>
            <a:off x="251535" y="146766"/>
            <a:ext cx="2934726" cy="6143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Today, you will investigate what happens to a plant if you remove one of the conditions.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For example, you might decide to grow a plant in the dark, or decide to use a different soil.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If you can, use a control plant (the same plant with all the correct conditions), so that you can compare the changes.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Use the planning sheet to help you, or you can draw the table on paper if you’d prefer.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63C878-0145-4B39-83A1-0FA000DA3A76}"/>
              </a:ext>
            </a:extLst>
          </p:cNvPr>
          <p:cNvSpPr txBox="1">
            <a:spLocks/>
          </p:cNvSpPr>
          <p:nvPr/>
        </p:nvSpPr>
        <p:spPr>
          <a:xfrm>
            <a:off x="3289955" y="146767"/>
            <a:ext cx="8276734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dirty="0"/>
              <a:t>I can </a:t>
            </a:r>
            <a:r>
              <a:rPr lang="en-GB" sz="1800" dirty="0">
                <a:solidFill>
                  <a:schemeClr val="tx1"/>
                </a:solidFill>
              </a:rPr>
              <a:t>investigate what happens to plants when they are put in different conditions.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6ED5E08-D1B4-384E-A049-AF028E277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490405"/>
              </p:ext>
            </p:extLst>
          </p:nvPr>
        </p:nvGraphicFramePr>
        <p:xfrm>
          <a:off x="3436412" y="623418"/>
          <a:ext cx="7843750" cy="2194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7513">
                  <a:extLst>
                    <a:ext uri="{9D8B030D-6E8A-4147-A177-3AD203B41FA5}">
                      <a16:colId xmlns:a16="http://schemas.microsoft.com/office/drawing/2014/main" val="1899977710"/>
                    </a:ext>
                  </a:extLst>
                </a:gridCol>
                <a:gridCol w="4716237">
                  <a:extLst>
                    <a:ext uri="{9D8B030D-6E8A-4147-A177-3AD203B41FA5}">
                      <a16:colId xmlns:a16="http://schemas.microsoft.com/office/drawing/2014/main" val="2689872274"/>
                    </a:ext>
                  </a:extLst>
                </a:gridCol>
              </a:tblGrid>
              <a:tr h="485126">
                <a:tc>
                  <a:txBody>
                    <a:bodyPr/>
                    <a:lstStyle/>
                    <a:p>
                      <a:r>
                        <a:rPr lang="en-GB" sz="1600" dirty="0"/>
                        <a:t>Which plant are you going to use?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647346"/>
                  </a:ext>
                </a:extLst>
              </a:tr>
              <a:tr h="498034">
                <a:tc>
                  <a:txBody>
                    <a:bodyPr/>
                    <a:lstStyle/>
                    <a:p>
                      <a:r>
                        <a:rPr lang="en-GB" sz="1600" dirty="0"/>
                        <a:t>What do you want to find out?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796863"/>
                  </a:ext>
                </a:extLst>
              </a:tr>
              <a:tr h="288335">
                <a:tc>
                  <a:txBody>
                    <a:bodyPr/>
                    <a:lstStyle/>
                    <a:p>
                      <a:r>
                        <a:rPr lang="en-GB" sz="1600" dirty="0"/>
                        <a:t>What do you think will happen?</a:t>
                      </a:r>
                    </a:p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105308"/>
                  </a:ext>
                </a:extLst>
              </a:tr>
              <a:tr h="551462">
                <a:tc>
                  <a:txBody>
                    <a:bodyPr/>
                    <a:lstStyle/>
                    <a:p>
                      <a:r>
                        <a:rPr lang="en-GB" sz="1600" dirty="0"/>
                        <a:t>What equipment do you need?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67299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22F0E80-1492-A146-9307-72A1DFDCC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75138"/>
              </p:ext>
            </p:extLst>
          </p:nvPr>
        </p:nvGraphicFramePr>
        <p:xfrm>
          <a:off x="3436412" y="3032616"/>
          <a:ext cx="7843750" cy="3474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6198">
                  <a:extLst>
                    <a:ext uri="{9D8B030D-6E8A-4147-A177-3AD203B41FA5}">
                      <a16:colId xmlns:a16="http://schemas.microsoft.com/office/drawing/2014/main" val="628502686"/>
                    </a:ext>
                  </a:extLst>
                </a:gridCol>
                <a:gridCol w="1202560">
                  <a:extLst>
                    <a:ext uri="{9D8B030D-6E8A-4147-A177-3AD203B41FA5}">
                      <a16:colId xmlns:a16="http://schemas.microsoft.com/office/drawing/2014/main" val="212595201"/>
                    </a:ext>
                  </a:extLst>
                </a:gridCol>
                <a:gridCol w="3340440">
                  <a:extLst>
                    <a:ext uri="{9D8B030D-6E8A-4147-A177-3AD203B41FA5}">
                      <a16:colId xmlns:a16="http://schemas.microsoft.com/office/drawing/2014/main" val="896829989"/>
                    </a:ext>
                  </a:extLst>
                </a:gridCol>
                <a:gridCol w="1614552">
                  <a:extLst>
                    <a:ext uri="{9D8B030D-6E8A-4147-A177-3AD203B41FA5}">
                      <a16:colId xmlns:a16="http://schemas.microsoft.com/office/drawing/2014/main" val="656986190"/>
                    </a:ext>
                  </a:extLst>
                </a:gridCol>
              </a:tblGrid>
              <a:tr h="554807">
                <a:tc>
                  <a:txBody>
                    <a:bodyPr/>
                    <a:lstStyle/>
                    <a:p>
                      <a:r>
                        <a:rPr lang="en-GB" sz="1600" dirty="0"/>
                        <a:t>Plant location / Day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Height of plant (cm)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Description of plant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Drawing of plant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44103"/>
                  </a:ext>
                </a:extLst>
              </a:tr>
              <a:tr h="70080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663396"/>
                  </a:ext>
                </a:extLst>
              </a:tr>
              <a:tr h="700808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394"/>
                  </a:ext>
                </a:extLst>
              </a:tr>
              <a:tr h="70080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53875"/>
                  </a:ext>
                </a:extLst>
              </a:tr>
              <a:tr h="70080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258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46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it further…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Just how creative can you get?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651509" y="1438905"/>
            <a:ext cx="5181600" cy="4685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How do plants grow in the desert without water?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</a:t>
            </a:r>
            <a:br>
              <a:rPr lang="en-GB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bitesize/clips/z69rkqt</a:t>
            </a:r>
            <a:endParaRPr lang="en-GB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How does rice grow in water filled paddy fields?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</a:t>
            </a:r>
            <a:br>
              <a:rPr lang="en-GB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800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watch?v</a:t>
            </a:r>
            <a:r>
              <a:rPr lang="en-GB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=kxAEiHCErSA</a:t>
            </a:r>
            <a:endParaRPr lang="en-GB" sz="18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5984517" y="1438905"/>
            <a:ext cx="5555974" cy="4685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chemeClr val="tx1"/>
                </a:solidFill>
              </a:rPr>
              <a:t>What are meat eating plants?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chemeClr val="tx1"/>
                </a:solidFill>
              </a:rPr>
              <a:t>Watch this video to find out more about:</a:t>
            </a:r>
          </a:p>
          <a:p>
            <a:pPr algn="just"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Venus Fly traps</a:t>
            </a:r>
          </a:p>
          <a:p>
            <a:pPr algn="just"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Sundews</a:t>
            </a:r>
          </a:p>
          <a:p>
            <a:pPr algn="just"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Pitcher plants</a:t>
            </a:r>
          </a:p>
          <a:p>
            <a:pPr algn="just"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Bladderworts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https://www.youtube.com/watch?v=6L_p3ZkSlLo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Create a poster to sell the carnivorous plants, highlighting how they each feed.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0625B-72B0-4798-8B8E-48BFBC15835E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(30-40 minutes)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073FE5-8C4E-4774-92DE-594B9EE4C7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b="26799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</p:spPr>
      </p:pic>
      <p:pic>
        <p:nvPicPr>
          <p:cNvPr id="10" name="Picture 9" descr="Cactus, Thorn, Botanical Garden">
            <a:extLst>
              <a:ext uri="{FF2B5EF4-FFF2-40B4-BE49-F238E27FC236}">
                <a16:creationId xmlns:a16="http://schemas.microsoft.com/office/drawing/2014/main" id="{769F97B2-862A-467A-AFB2-FC8EC3A6110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37" y="2107089"/>
            <a:ext cx="2145146" cy="160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Rice Field, Nature, Landscape, Season">
            <a:extLst>
              <a:ext uri="{FF2B5EF4-FFF2-40B4-BE49-F238E27FC236}">
                <a16:creationId xmlns:a16="http://schemas.microsoft.com/office/drawing/2014/main" id="{90F82005-CA13-4A88-9251-C055A724462F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/>
          <a:stretch/>
        </p:blipFill>
        <p:spPr bwMode="auto">
          <a:xfrm>
            <a:off x="3497737" y="4383042"/>
            <a:ext cx="2145146" cy="1607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Venus Flytrap, Carnivorous, Plant">
            <a:extLst>
              <a:ext uri="{FF2B5EF4-FFF2-40B4-BE49-F238E27FC236}">
                <a16:creationId xmlns:a16="http://schemas.microsoft.com/office/drawing/2014/main" id="{983DBFA8-59C5-4380-BA90-089005CA9EE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804" y="2454606"/>
            <a:ext cx="1943100" cy="1458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12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Glossary of terms</a:t>
            </a:r>
          </a:p>
          <a:p>
            <a:pPr marL="0" indent="0" fontAlgn="base">
              <a:buNone/>
            </a:pPr>
            <a:r>
              <a:rPr lang="en-GB" b="1" dirty="0">
                <a:solidFill>
                  <a:srgbClr val="0070C0"/>
                </a:solidFill>
                <a:cs typeface="Calibri" panose="020F0502020204030204" pitchFamily="34" charset="0"/>
              </a:rPr>
              <a:t>Conditions: </a:t>
            </a:r>
            <a:r>
              <a:rPr lang="en-GB" dirty="0">
                <a:solidFill>
                  <a:schemeClr val="tx1"/>
                </a:solidFill>
                <a:cs typeface="Calibri" panose="020F0502020204030204" pitchFamily="34" charset="0"/>
              </a:rPr>
              <a:t>Plants need certain </a:t>
            </a:r>
            <a:r>
              <a:rPr lang="en-GB" b="1" dirty="0">
                <a:solidFill>
                  <a:schemeClr val="tx1"/>
                </a:solidFill>
                <a:cs typeface="Calibri" panose="020F0502020204030204" pitchFamily="34" charset="0"/>
              </a:rPr>
              <a:t>conditions</a:t>
            </a:r>
            <a:r>
              <a:rPr lang="en-GB" dirty="0">
                <a:solidFill>
                  <a:schemeClr val="tx1"/>
                </a:solidFill>
                <a:cs typeface="Calibri" panose="020F0502020204030204" pitchFamily="34" charset="0"/>
              </a:rPr>
              <a:t> to be able to germinate and grow. These </a:t>
            </a:r>
            <a:r>
              <a:rPr lang="en-GB" b="1" dirty="0">
                <a:solidFill>
                  <a:schemeClr val="tx1"/>
                </a:solidFill>
                <a:cs typeface="Calibri" panose="020F0502020204030204" pitchFamily="34" charset="0"/>
              </a:rPr>
              <a:t>conditions </a:t>
            </a:r>
            <a:r>
              <a:rPr lang="en-GB" dirty="0">
                <a:solidFill>
                  <a:schemeClr val="tx1"/>
                </a:solidFill>
                <a:cs typeface="Calibri" panose="020F0502020204030204" pitchFamily="34" charset="0"/>
              </a:rPr>
              <a:t>include air, water, light, nutrients from the soil and room to grow.</a:t>
            </a:r>
          </a:p>
          <a:p>
            <a:pPr marL="0" indent="0" fontAlgn="base">
              <a:buNone/>
            </a:pPr>
            <a:r>
              <a:rPr lang="en-GB" b="1" dirty="0">
                <a:solidFill>
                  <a:srgbClr val="0070C0"/>
                </a:solidFill>
                <a:cs typeface="Calibri" panose="020F0502020204030204" pitchFamily="34" charset="0"/>
              </a:rPr>
              <a:t>Control: </a:t>
            </a:r>
            <a:r>
              <a:rPr lang="en-GB" dirty="0">
                <a:solidFill>
                  <a:schemeClr val="tx1"/>
                </a:solidFill>
                <a:cs typeface="Calibri" panose="020F0502020204030204" pitchFamily="34" charset="0"/>
              </a:rPr>
              <a:t>A </a:t>
            </a:r>
            <a:r>
              <a:rPr lang="en-GB" b="1" dirty="0">
                <a:solidFill>
                  <a:schemeClr val="tx1"/>
                </a:solidFill>
                <a:cs typeface="Calibri" panose="020F0502020204030204" pitchFamily="34" charset="0"/>
              </a:rPr>
              <a:t>control </a:t>
            </a:r>
            <a:r>
              <a:rPr lang="en-GB" dirty="0">
                <a:solidFill>
                  <a:schemeClr val="tx1"/>
                </a:solidFill>
                <a:cs typeface="Calibri" panose="020F0502020204030204" pitchFamily="34" charset="0"/>
              </a:rPr>
              <a:t>is the part of </a:t>
            </a:r>
            <a:r>
              <a:rPr lang="en-GB" dirty="0">
                <a:solidFill>
                  <a:schemeClr val="tx1"/>
                </a:solidFill>
              </a:rPr>
              <a:t> an experiment that does not receive treatment and is then used as a benchmark to measure how the other tested subjects do.</a:t>
            </a:r>
            <a:endParaRPr lang="en-GB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GB" b="1" dirty="0">
                <a:solidFill>
                  <a:srgbClr val="0070C0"/>
                </a:solidFill>
                <a:cs typeface="Calibri" panose="020F0502020204030204" pitchFamily="34" charset="0"/>
              </a:rPr>
              <a:t>Germination:</a:t>
            </a:r>
            <a:r>
              <a:rPr lang="en-GB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GB" b="1" dirty="0">
                <a:solidFill>
                  <a:srgbClr val="222222"/>
                </a:solidFill>
              </a:rPr>
              <a:t>Germination </a:t>
            </a:r>
            <a:r>
              <a:rPr lang="en-GB" dirty="0">
                <a:solidFill>
                  <a:srgbClr val="222222"/>
                </a:solidFill>
              </a:rPr>
              <a:t>is the stage of plant growth when the seed splits and begins to sprout or grow and </a:t>
            </a:r>
            <a:r>
              <a:rPr lang="en-GB" dirty="0"/>
              <a:t>produces a shoot or seedling.</a:t>
            </a:r>
          </a:p>
          <a:p>
            <a:pPr marL="0" indent="0" fontAlgn="base">
              <a:buNone/>
            </a:pPr>
            <a:r>
              <a:rPr lang="en-GB" b="1" dirty="0">
                <a:solidFill>
                  <a:srgbClr val="0070C0"/>
                </a:solidFill>
                <a:cs typeface="Calibri" panose="020F0502020204030204" pitchFamily="34" charset="0"/>
              </a:rPr>
              <a:t>Growth:</a:t>
            </a:r>
            <a:r>
              <a:rPr lang="en-GB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cs typeface="Calibri" panose="020F0502020204030204" pitchFamily="34" charset="0"/>
              </a:rPr>
              <a:t>The </a:t>
            </a:r>
            <a:r>
              <a:rPr lang="en-GB" b="1" dirty="0">
                <a:solidFill>
                  <a:srgbClr val="222222"/>
                </a:solidFill>
                <a:cs typeface="Calibri" panose="020F0502020204030204" pitchFamily="34" charset="0"/>
              </a:rPr>
              <a:t>growth </a:t>
            </a:r>
            <a:r>
              <a:rPr lang="en-GB" dirty="0">
                <a:solidFill>
                  <a:srgbClr val="222222"/>
                </a:solidFill>
              </a:rPr>
              <a:t>of a plant starts with the germination of a seed</a:t>
            </a:r>
            <a:r>
              <a:rPr lang="en-GB" dirty="0"/>
              <a:t>. The root, stem and leaves grow before the flowers.</a:t>
            </a:r>
          </a:p>
          <a:p>
            <a:pPr marL="0" indent="0" fontAlgn="base">
              <a:buNone/>
            </a:pPr>
            <a:r>
              <a:rPr lang="en-GB" b="1" dirty="0">
                <a:solidFill>
                  <a:srgbClr val="0070C0"/>
                </a:solidFill>
              </a:rPr>
              <a:t>Nutrients: </a:t>
            </a:r>
            <a:r>
              <a:rPr lang="en-GB" b="1" dirty="0">
                <a:solidFill>
                  <a:schemeClr val="tx1"/>
                </a:solidFill>
              </a:rPr>
              <a:t>Nutrients</a:t>
            </a:r>
            <a:r>
              <a:rPr lang="en-GB" dirty="0">
                <a:solidFill>
                  <a:schemeClr val="tx1"/>
                </a:solidFill>
              </a:rPr>
              <a:t> are substances found in the soil which are important for healthy plant growth. </a:t>
            </a:r>
            <a:endParaRPr lang="en-GB" b="1" dirty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endParaRPr lang="en-GB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68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71AC0B-F95B-411A-A3D2-8532F29829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96B00-DB0C-4453-AC3D-00D5840809E8}"/>
              </a:ext>
            </a:extLst>
          </p:cNvPr>
          <p:cNvSpPr txBox="1">
            <a:spLocks/>
          </p:cNvSpPr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work: </a:t>
            </a:r>
            <a:r>
              <a:rPr lang="en-GB" sz="2000" dirty="0">
                <a:solidFill>
                  <a:schemeClr val="tx1"/>
                </a:solidFill>
              </a:rPr>
              <a:t>I can investigate what happens to plants when they are put in different conditions</a:t>
            </a:r>
            <a:endParaRPr lang="en-GB" sz="2000" dirty="0"/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3FD630-0888-496B-BF4F-5B83B04BF4F9}"/>
              </a:ext>
            </a:extLst>
          </p:cNvPr>
          <p:cNvGrpSpPr/>
          <p:nvPr/>
        </p:nvGrpSpPr>
        <p:grpSpPr>
          <a:xfrm>
            <a:off x="276238" y="901148"/>
            <a:ext cx="1544715" cy="1986962"/>
            <a:chOff x="368514" y="114341"/>
            <a:chExt cx="1544715" cy="2454953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765BD5AE-2D6E-401A-A562-C0345405AF31}"/>
                </a:ext>
              </a:extLst>
            </p:cNvPr>
            <p:cNvSpPr/>
            <p:nvPr/>
          </p:nvSpPr>
          <p:spPr>
            <a:xfrm>
              <a:off x="368514" y="114341"/>
              <a:ext cx="1544715" cy="2423604"/>
            </a:xfrm>
            <a:prstGeom prst="wedgeRoundRectCallout">
              <a:avLst>
                <a:gd name="adj1" fmla="val 47515"/>
                <a:gd name="adj2" fmla="val 5908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255A1B-278A-4117-9286-F0033FC3B480}"/>
                </a:ext>
              </a:extLst>
            </p:cNvPr>
            <p:cNvSpPr txBox="1"/>
            <p:nvPr/>
          </p:nvSpPr>
          <p:spPr>
            <a:xfrm>
              <a:off x="418939" y="445499"/>
              <a:ext cx="1290102" cy="21237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/>
                <a:t>Ensure you measure from the  same part of the plant each time.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C8857D-A55C-4B3F-8F71-18C5E0010DC5}"/>
              </a:ext>
            </a:extLst>
          </p:cNvPr>
          <p:cNvGrpSpPr/>
          <p:nvPr/>
        </p:nvGrpSpPr>
        <p:grpSpPr>
          <a:xfrm>
            <a:off x="276238" y="3629856"/>
            <a:ext cx="1544715" cy="1990512"/>
            <a:chOff x="368514" y="114341"/>
            <a:chExt cx="1544715" cy="2454953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5C3EA894-567B-4C39-9A4A-0EA07CCEEB70}"/>
                </a:ext>
              </a:extLst>
            </p:cNvPr>
            <p:cNvSpPr/>
            <p:nvPr/>
          </p:nvSpPr>
          <p:spPr>
            <a:xfrm>
              <a:off x="368514" y="114341"/>
              <a:ext cx="1544715" cy="2423604"/>
            </a:xfrm>
            <a:prstGeom prst="wedgeRoundRectCallout">
              <a:avLst>
                <a:gd name="adj1" fmla="val 47515"/>
                <a:gd name="adj2" fmla="val 5908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530A18-B63F-4F2A-9DA0-05B321E12E2B}"/>
                </a:ext>
              </a:extLst>
            </p:cNvPr>
            <p:cNvSpPr txBox="1"/>
            <p:nvPr/>
          </p:nvSpPr>
          <p:spPr>
            <a:xfrm>
              <a:off x="418939" y="459099"/>
              <a:ext cx="1453718" cy="21101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/>
                <a:t>Did what you thought would happen, actually happen?</a:t>
              </a:r>
            </a:p>
            <a:p>
              <a:endParaRPr lang="en-GB" sz="1400" dirty="0"/>
            </a:p>
            <a:p>
              <a:r>
                <a:rPr lang="en-GB" sz="1400" dirty="0"/>
                <a:t> Why/Why not?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A5DDC4-4A7C-4776-8D25-E37345778615}"/>
              </a:ext>
            </a:extLst>
          </p:cNvPr>
          <p:cNvGrpSpPr/>
          <p:nvPr/>
        </p:nvGrpSpPr>
        <p:grpSpPr>
          <a:xfrm>
            <a:off x="9923463" y="901149"/>
            <a:ext cx="1558805" cy="2084928"/>
            <a:chOff x="9923463" y="907540"/>
            <a:chExt cx="1558805" cy="2078326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B48AE49-A635-4CC8-82A8-15269ED21A7E}"/>
                </a:ext>
              </a:extLst>
            </p:cNvPr>
            <p:cNvSpPr/>
            <p:nvPr/>
          </p:nvSpPr>
          <p:spPr>
            <a:xfrm>
              <a:off x="9923463" y="907540"/>
              <a:ext cx="1544715" cy="1980569"/>
            </a:xfrm>
            <a:prstGeom prst="wedgeRoundRectCallout">
              <a:avLst>
                <a:gd name="adj1" fmla="val -50527"/>
                <a:gd name="adj2" fmla="val 5947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088E62-CA30-4F83-B0E6-5E647C371897}"/>
                </a:ext>
              </a:extLst>
            </p:cNvPr>
            <p:cNvSpPr txBox="1"/>
            <p:nvPr/>
          </p:nvSpPr>
          <p:spPr>
            <a:xfrm>
              <a:off x="10028550" y="1174719"/>
              <a:ext cx="1453718" cy="18111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endParaRPr lang="en-GB" sz="1400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  <a:p>
              <a:r>
                <a:rPr lang="en-GB" sz="1400" dirty="0"/>
                <a:t>What did you notice about your results?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5B7FF5-A450-4C2D-A310-8513FD696301}"/>
              </a:ext>
            </a:extLst>
          </p:cNvPr>
          <p:cNvGrpSpPr/>
          <p:nvPr/>
        </p:nvGrpSpPr>
        <p:grpSpPr>
          <a:xfrm>
            <a:off x="9923463" y="3629856"/>
            <a:ext cx="1544715" cy="2006187"/>
            <a:chOff x="9923463" y="464506"/>
            <a:chExt cx="1544715" cy="2454953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2C44037-9E7C-4468-B891-D8D1BAC50164}"/>
                </a:ext>
              </a:extLst>
            </p:cNvPr>
            <p:cNvSpPr/>
            <p:nvPr/>
          </p:nvSpPr>
          <p:spPr>
            <a:xfrm>
              <a:off x="9923463" y="464506"/>
              <a:ext cx="1544715" cy="2423604"/>
            </a:xfrm>
            <a:prstGeom prst="wedgeRoundRectCallout">
              <a:avLst>
                <a:gd name="adj1" fmla="val -50527"/>
                <a:gd name="adj2" fmla="val 5947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1BFD52-C813-4AA8-8869-788FA4F1284A}"/>
                </a:ext>
              </a:extLst>
            </p:cNvPr>
            <p:cNvSpPr txBox="1"/>
            <p:nvPr/>
          </p:nvSpPr>
          <p:spPr>
            <a:xfrm>
              <a:off x="9973888" y="1113294"/>
              <a:ext cx="1453718" cy="18061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/>
                <a:t>Do you think you could revive your plant? How?</a:t>
              </a:r>
            </a:p>
            <a:p>
              <a:endParaRPr lang="en-GB" sz="1400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  <a:p>
              <a:endParaRPr lang="en-GB" sz="1400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  <a:p>
              <a:endParaRPr lang="en-GB" sz="1400" dirty="0">
                <a:highlight>
                  <a:srgbClr val="FFFF00"/>
                </a:highlight>
              </a:endParaRP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ABCA2C2-3193-EF4E-9A37-C92CEF4EF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115073"/>
              </p:ext>
            </p:extLst>
          </p:nvPr>
        </p:nvGraphicFramePr>
        <p:xfrm>
          <a:off x="2030145" y="1029990"/>
          <a:ext cx="7489944" cy="168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4148">
                  <a:extLst>
                    <a:ext uri="{9D8B030D-6E8A-4147-A177-3AD203B41FA5}">
                      <a16:colId xmlns:a16="http://schemas.microsoft.com/office/drawing/2014/main" val="1899977710"/>
                    </a:ext>
                  </a:extLst>
                </a:gridCol>
                <a:gridCol w="4635796">
                  <a:extLst>
                    <a:ext uri="{9D8B030D-6E8A-4147-A177-3AD203B41FA5}">
                      <a16:colId xmlns:a16="http://schemas.microsoft.com/office/drawing/2014/main" val="2689872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Which plant are you going to use?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 red tulip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647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What do you want to find out?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What happens to the tulip when it is kept in the dark?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796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What equipment do you need?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Ruler</a:t>
                      </a:r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67299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B9AC5D0-4323-A24A-A79C-9D19730BD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530314"/>
              </p:ext>
            </p:extLst>
          </p:nvPr>
        </p:nvGraphicFramePr>
        <p:xfrm>
          <a:off x="2041268" y="2986077"/>
          <a:ext cx="7489945" cy="3445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39">
                  <a:extLst>
                    <a:ext uri="{9D8B030D-6E8A-4147-A177-3AD203B41FA5}">
                      <a16:colId xmlns:a16="http://schemas.microsoft.com/office/drawing/2014/main" val="628502686"/>
                    </a:ext>
                  </a:extLst>
                </a:gridCol>
                <a:gridCol w="1148316">
                  <a:extLst>
                    <a:ext uri="{9D8B030D-6E8A-4147-A177-3AD203B41FA5}">
                      <a16:colId xmlns:a16="http://schemas.microsoft.com/office/drawing/2014/main" val="212595201"/>
                    </a:ext>
                  </a:extLst>
                </a:gridCol>
                <a:gridCol w="3461775">
                  <a:extLst>
                    <a:ext uri="{9D8B030D-6E8A-4147-A177-3AD203B41FA5}">
                      <a16:colId xmlns:a16="http://schemas.microsoft.com/office/drawing/2014/main" val="896829989"/>
                    </a:ext>
                  </a:extLst>
                </a:gridCol>
                <a:gridCol w="1269715">
                  <a:extLst>
                    <a:ext uri="{9D8B030D-6E8A-4147-A177-3AD203B41FA5}">
                      <a16:colId xmlns:a16="http://schemas.microsoft.com/office/drawing/2014/main" val="656986190"/>
                    </a:ext>
                  </a:extLst>
                </a:gridCol>
              </a:tblGrid>
              <a:tr h="579915">
                <a:tc>
                  <a:txBody>
                    <a:bodyPr/>
                    <a:lstStyle/>
                    <a:p>
                      <a:r>
                        <a:rPr lang="en-GB" sz="1400" dirty="0"/>
                        <a:t>Plant location / Day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Height of plant (cm)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 of plant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Drawing of plant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44103"/>
                  </a:ext>
                </a:extLst>
              </a:tr>
              <a:tr h="716366">
                <a:tc>
                  <a:txBody>
                    <a:bodyPr/>
                    <a:lstStyle/>
                    <a:p>
                      <a:r>
                        <a:rPr lang="en-GB" sz="1200" dirty="0"/>
                        <a:t>Day 1 in the kitchen cupboard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28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Bright green. Leaves are long. Stem is thick. It smells weird. 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663396"/>
                  </a:ext>
                </a:extLst>
              </a:tr>
              <a:tr h="716366">
                <a:tc>
                  <a:txBody>
                    <a:bodyPr/>
                    <a:lstStyle/>
                    <a:p>
                      <a:r>
                        <a:rPr lang="en-GB" sz="1200" dirty="0"/>
                        <a:t>Day 2 in the kitchen cupboard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32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Leaves are getting limp.</a:t>
                      </a:r>
                    </a:p>
                    <a:p>
                      <a:r>
                        <a:rPr lang="en-GB" sz="1200" dirty="0"/>
                        <a:t>They are mostly bright green.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394"/>
                  </a:ext>
                </a:extLst>
              </a:tr>
              <a:tr h="716366">
                <a:tc>
                  <a:txBody>
                    <a:bodyPr/>
                    <a:lstStyle/>
                    <a:p>
                      <a:r>
                        <a:rPr lang="en-GB" sz="1200" dirty="0"/>
                        <a:t>Day 3 in the kitchen cupboard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32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Broken bulb. Brown leaves. Tulip has white edges. Leaves are drooping.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53875"/>
                  </a:ext>
                </a:extLst>
              </a:tr>
              <a:tr h="716366">
                <a:tc>
                  <a:txBody>
                    <a:bodyPr/>
                    <a:lstStyle/>
                    <a:p>
                      <a:r>
                        <a:rPr lang="en-GB" sz="1200" dirty="0"/>
                        <a:t>Day 4 in the kitchen cupboard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29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 leaf is drooping. Leaves are floppy. The petals are hanging down.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258621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16652B5C-3421-F54E-B4D2-1E27E57EC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38" y="3629856"/>
            <a:ext cx="504899" cy="5981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5C6829-1C77-8C47-917C-D64433269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108" y="4326603"/>
            <a:ext cx="650210" cy="6502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6F0D0A-08E2-C747-A53E-D7588CDCD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23" y="5075449"/>
            <a:ext cx="599780" cy="569791"/>
          </a:xfrm>
          <a:prstGeom prst="rect">
            <a:avLst/>
          </a:prstGeom>
        </p:spPr>
      </p:pic>
      <p:pic>
        <p:nvPicPr>
          <p:cNvPr id="27" name="Picture 26" descr="A picture containing glass, holding, sitting, table&#10;&#10;Description automatically generated">
            <a:extLst>
              <a:ext uri="{FF2B5EF4-FFF2-40B4-BE49-F238E27FC236}">
                <a16:creationId xmlns:a16="http://schemas.microsoft.com/office/drawing/2014/main" id="{45100B0E-5CA8-794F-BB75-F9F04B8B9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76" y="5743876"/>
            <a:ext cx="482822" cy="6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1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algn="l">
          <a:defRPr sz="2400" i="1" kern="0" dirty="0">
            <a:solidFill>
              <a:schemeClr val="bg1"/>
            </a:solidFill>
            <a:ea typeface="Lato Black" panose="020F0502020204030203" pitchFamily="34" charset="0"/>
            <a:cs typeface="Lato Black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5 template lesson PriSci Resource" id="{728A4D97-30B4-4A29-8607-D4731488DC2B}" vid="{0D102C8D-00A0-471F-9CA8-16435CBAE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562C40-ACB1-464D-9655-61DD85FFCCBE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0ff8adc4-58f0-4cfe-ad48-79a46b32a9f8"/>
    <ds:schemaRef ds:uri="http://schemas.openxmlformats.org/package/2006/metadata/core-properties"/>
    <ds:schemaRef ds:uri="89114d93-40b0-4de1-aa32-14ecbdb0e84d"/>
    <ds:schemaRef ds:uri="http://purl.org/dc/terms/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17102CA-31D0-4443-85B1-AFD358D8E57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5992</TotalTime>
  <Words>1133</Words>
  <Application>Microsoft Office PowerPoint</Application>
  <PresentationFormat>Widescreen</PresentationFormat>
  <Paragraphs>146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Lato Black</vt:lpstr>
      <vt:lpstr>Office Theme</vt:lpstr>
      <vt:lpstr>PowerPoint Presentation</vt:lpstr>
      <vt:lpstr>Plants</vt:lpstr>
      <vt:lpstr>Explore, review, think, talk…</vt:lpstr>
      <vt:lpstr>Watch, read, listen…</vt:lpstr>
      <vt:lpstr>PowerPoint Presentation</vt:lpstr>
      <vt:lpstr>Taking it further…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Church</dc:creator>
  <cp:lastModifiedBy>Alistair Strayton</cp:lastModifiedBy>
  <cp:revision>41</cp:revision>
  <cp:lastPrinted>2020-03-28T17:18:56Z</cp:lastPrinted>
  <dcterms:created xsi:type="dcterms:W3CDTF">2020-05-25T12:39:25Z</dcterms:created>
  <dcterms:modified xsi:type="dcterms:W3CDTF">2020-06-18T09:33:28Z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